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57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4A58F8-16F8-4C11-B046-4A2B387FF1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9B611E6-20A5-429B-9E92-7F4CB8C7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ECABD4-A6B7-4B1B-8F54-060782388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909A35-ED0A-4A3B-9DCF-F9062C0FB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96D9E1-D7E8-40BD-A6CB-06DEF65B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984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6C5E75-4E6D-4A26-8563-E0D41AC8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4797B8D-5AB7-4E7D-90EE-280FACCFDC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AE21CE5-9A07-4BC5-8013-FDE6E0FA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D1DAA7-7199-4563-A01E-07C36C8B2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AF9491-1204-43E1-9B81-C48ED3524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873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3E4C64C-C8E0-4E26-9C0B-25EEB1D33F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DF133A3-DED8-45E6-AC45-8AA743A9B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E64EA0-08D0-4949-A311-2E54D4DC7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8D6CB7-FC2F-4904-8A00-95075065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2DC23A-46DE-4DFD-AB0D-0C40F9015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31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E8BB35-5D92-45DF-B727-4985E5D49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F2F3C0-3ED0-4059-ABD9-4E262CF0D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8B17EAA-85EC-44A8-B5B2-3D15E605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CFA2FB-6B0C-49E1-A53B-3FDDCD721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4FFA843-8C35-48A7-A1F8-71853CC07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043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8EFD4D-78C3-446F-BE84-58B3915E6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B86A6B-C3B1-4D6F-A01E-825278F2E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54FCAC-7DB0-4086-8B8A-A52E21C62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245C09-0E1E-4128-9777-384CA312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A3CDDC-FF32-45E9-B81C-47E1C8E4F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4272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E35FFF-7E70-4040-8328-E061753B8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171D18-C405-469C-A892-61590429F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6F74B19-4A50-4775-9011-FA83ACC7B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F4B7B89-3B28-407B-A9F7-C54C2223A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613EF8-4E81-463B-9918-E50D059DB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FF49CF-7043-4B01-BD7A-060B66B51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9236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29221A-1520-4E67-97E0-341DE5F70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F78196A-2B2A-46E6-805D-D9BFBA406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8032A35-AC85-4784-AEA6-A479D0605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5C8F7B5-70A6-420E-8335-54CE6CF1F3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CA3C227-B236-4D5D-85D6-F4C504A9BD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16CEB89-0B2E-4340-938D-F7ADFDBD0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35A303A-F5AB-469C-8DC1-40C85790D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B0A02F8-4D16-40C2-83B7-41F34394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4479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804E56-1B23-405D-889A-E96A64607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01E1C5B-C24A-403B-B2FF-15FC55FB9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C7CB998-242C-4E4F-B342-8A2B323E0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50A5C78-6840-411F-9042-DDB658391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0767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3FB8BA2-90D3-4F7C-BD0F-2B7F6B3E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05C5ED5-3182-4C3D-B197-782D4767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ACCED8-7935-4F41-A47A-949A33B14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8516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4D5C3-5D26-4182-8B73-92102693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5F971F-08BB-4097-BF6B-7987E6740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5FD8F5-457C-4FA7-879C-012DA90BE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2BE7BF-2178-45CC-9D78-D625E0E05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DAD4CC6-5900-4B81-8833-6FF78F71C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9929F9-4FB4-4577-9A8F-8BF53590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2904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7547E5-FC34-4DB6-A783-883A15791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69855F-2DD0-4161-88B1-B492E4B48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C02FDFE-B9A4-4347-A388-6911908C9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37F65CF-82B3-4AD6-9471-14C91876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53D0F1C-9A9D-41B3-BF44-90FFEBC08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152371-9181-411E-8E02-9F94FF39C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877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2A5C58D-C719-41D2-86C7-70AEE9CAA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88AB6E-BC43-436F-A3B9-DA64C2A2D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0A9B3B-1972-4A00-99C6-3D12A7EA7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45E2C-A21F-4854-8B72-A2E40F20D287}" type="datetimeFigureOut">
              <a:rPr lang="fr-FR" smtClean="0"/>
              <a:t>23/03/2021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FF2973-596B-4728-AE69-34FD79513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9EA2BF-38B2-49A3-B8AF-B867B66A21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310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2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8.png"/><Relationship Id="rId5" Type="http://schemas.openxmlformats.org/officeDocument/2006/relationships/image" Target="../media/image14.png"/><Relationship Id="rId15" Type="http://schemas.openxmlformats.org/officeDocument/2006/relationships/image" Target="../media/image19.jpg"/><Relationship Id="rId10" Type="http://schemas.openxmlformats.org/officeDocument/2006/relationships/image" Target="../media/image7.png"/><Relationship Id="rId4" Type="http://schemas.openxmlformats.org/officeDocument/2006/relationships/image" Target="../media/image13.png"/><Relationship Id="rId9" Type="http://schemas.openxmlformats.org/officeDocument/2006/relationships/image" Target="../media/image2.png"/><Relationship Id="rId1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12" Type="http://schemas.openxmlformats.org/officeDocument/2006/relationships/image" Target="../media/image8.png"/><Relationship Id="rId2" Type="http://schemas.openxmlformats.org/officeDocument/2006/relationships/image" Target="../media/image20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7.png"/><Relationship Id="rId5" Type="http://schemas.openxmlformats.org/officeDocument/2006/relationships/image" Target="../media/image13.png"/><Relationship Id="rId15" Type="http://schemas.openxmlformats.org/officeDocument/2006/relationships/image" Target="../media/image22.png"/><Relationship Id="rId10" Type="http://schemas.openxmlformats.org/officeDocument/2006/relationships/image" Target="../media/image16.png"/><Relationship Id="rId4" Type="http://schemas.openxmlformats.org/officeDocument/2006/relationships/image" Target="../media/image12.png"/><Relationship Id="rId9" Type="http://schemas.openxmlformats.org/officeDocument/2006/relationships/image" Target="../media/image10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BC4DF2D4-3DA3-437F-A38A-69D847F9E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644AC732-6F64-4341-A854-BF17EE76A3E8}"/>
              </a:ext>
            </a:extLst>
          </p:cNvPr>
          <p:cNvSpPr/>
          <p:nvPr/>
        </p:nvSpPr>
        <p:spPr>
          <a:xfrm>
            <a:off x="2887104" y="1898844"/>
            <a:ext cx="5043918" cy="4273510"/>
          </a:xfrm>
          <a:prstGeom prst="roundRect">
            <a:avLst/>
          </a:prstGeom>
          <a:solidFill>
            <a:schemeClr val="accent2">
              <a:alpha val="52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562703A7-8E51-4B96-B2EE-1EFE56BF0967}"/>
              </a:ext>
            </a:extLst>
          </p:cNvPr>
          <p:cNvSpPr txBox="1"/>
          <p:nvPr/>
        </p:nvSpPr>
        <p:spPr>
          <a:xfrm>
            <a:off x="3482318" y="1898456"/>
            <a:ext cx="4024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Envie de nous rejoindre ? Alors, c’est par ici pour les inscriptions :</a:t>
            </a:r>
            <a:endParaRPr lang="fr-FR" dirty="0"/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C5E786AC-7490-4094-8600-BCF7A0E2EAB9}"/>
              </a:ext>
            </a:extLst>
          </p:cNvPr>
          <p:cNvGrpSpPr/>
          <p:nvPr/>
        </p:nvGrpSpPr>
        <p:grpSpPr>
          <a:xfrm>
            <a:off x="3471746" y="2590714"/>
            <a:ext cx="3434796" cy="369332"/>
            <a:chOff x="2953315" y="2274637"/>
            <a:chExt cx="3798956" cy="393088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F807E68-60DA-4EB6-A686-0BF2F78A8C92}"/>
                </a:ext>
              </a:extLst>
            </p:cNvPr>
            <p:cNvSpPr/>
            <p:nvPr/>
          </p:nvSpPr>
          <p:spPr>
            <a:xfrm>
              <a:off x="2953315" y="2303663"/>
              <a:ext cx="3798956" cy="3020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DB432B68-6CE2-441F-B8B4-FABA8A9A9AB7}"/>
                </a:ext>
              </a:extLst>
            </p:cNvPr>
            <p:cNvSpPr txBox="1"/>
            <p:nvPr/>
          </p:nvSpPr>
          <p:spPr>
            <a:xfrm>
              <a:off x="3027959" y="2274637"/>
              <a:ext cx="1162899" cy="3930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dirty="0">
                  <a:solidFill>
                    <a:schemeClr val="bg1">
                      <a:lumMod val="85000"/>
                    </a:schemeClr>
                  </a:solidFill>
                </a:rPr>
                <a:t>Nom</a:t>
              </a:r>
              <a:endParaRPr lang="fr-FR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54" name="Groupe 53">
            <a:extLst>
              <a:ext uri="{FF2B5EF4-FFF2-40B4-BE49-F238E27FC236}">
                <a16:creationId xmlns:a16="http://schemas.microsoft.com/office/drawing/2014/main" id="{A0939298-A598-4CDE-9D96-D75B6BB23DFC}"/>
              </a:ext>
            </a:extLst>
          </p:cNvPr>
          <p:cNvGrpSpPr/>
          <p:nvPr/>
        </p:nvGrpSpPr>
        <p:grpSpPr>
          <a:xfrm>
            <a:off x="3471746" y="3041852"/>
            <a:ext cx="3434796" cy="347012"/>
            <a:chOff x="2953315" y="2725773"/>
            <a:chExt cx="3798956" cy="369332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1E9BE2D-72C9-452D-AECD-257F57EF0048}"/>
                </a:ext>
              </a:extLst>
            </p:cNvPr>
            <p:cNvSpPr/>
            <p:nvPr/>
          </p:nvSpPr>
          <p:spPr>
            <a:xfrm>
              <a:off x="2953315" y="2756198"/>
              <a:ext cx="3798956" cy="3020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3FB38AA3-BC5C-42BB-AF9A-0EFD6F18C72D}"/>
                </a:ext>
              </a:extLst>
            </p:cNvPr>
            <p:cNvSpPr txBox="1"/>
            <p:nvPr/>
          </p:nvSpPr>
          <p:spPr>
            <a:xfrm>
              <a:off x="3032624" y="2725773"/>
              <a:ext cx="10776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dirty="0">
                  <a:solidFill>
                    <a:schemeClr val="bg1">
                      <a:lumMod val="85000"/>
                    </a:schemeClr>
                  </a:solidFill>
                </a:rPr>
                <a:t>Prénom</a:t>
              </a:r>
              <a:endParaRPr lang="fr-FR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4A5C7E9A-C0F4-44B8-979B-7E7176C85CCF}"/>
              </a:ext>
            </a:extLst>
          </p:cNvPr>
          <p:cNvGrpSpPr/>
          <p:nvPr/>
        </p:nvGrpSpPr>
        <p:grpSpPr>
          <a:xfrm>
            <a:off x="3471746" y="3500083"/>
            <a:ext cx="3434796" cy="347012"/>
            <a:chOff x="2953315" y="3184004"/>
            <a:chExt cx="3798956" cy="36933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E581DC1-3F42-4267-9998-DA141319E2D3}"/>
                </a:ext>
              </a:extLst>
            </p:cNvPr>
            <p:cNvSpPr/>
            <p:nvPr/>
          </p:nvSpPr>
          <p:spPr>
            <a:xfrm>
              <a:off x="2953315" y="3208733"/>
              <a:ext cx="3798956" cy="3020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35CFD1B1-6470-4DB9-A906-53A113A78268}"/>
                </a:ext>
              </a:extLst>
            </p:cNvPr>
            <p:cNvSpPr txBox="1"/>
            <p:nvPr/>
          </p:nvSpPr>
          <p:spPr>
            <a:xfrm>
              <a:off x="3027958" y="3184004"/>
              <a:ext cx="16777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dirty="0">
                  <a:solidFill>
                    <a:schemeClr val="bg1">
                      <a:lumMod val="85000"/>
                    </a:schemeClr>
                  </a:solidFill>
                </a:rPr>
                <a:t>Pseudonyme</a:t>
              </a:r>
              <a:endParaRPr lang="fr-FR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57" name="Groupe 56">
            <a:extLst>
              <a:ext uri="{FF2B5EF4-FFF2-40B4-BE49-F238E27FC236}">
                <a16:creationId xmlns:a16="http://schemas.microsoft.com/office/drawing/2014/main" id="{9BA58610-3A7C-4816-B1E6-A12592BE0113}"/>
              </a:ext>
            </a:extLst>
          </p:cNvPr>
          <p:cNvGrpSpPr/>
          <p:nvPr/>
        </p:nvGrpSpPr>
        <p:grpSpPr>
          <a:xfrm>
            <a:off x="3466965" y="4366267"/>
            <a:ext cx="1584380" cy="347012"/>
            <a:chOff x="2953315" y="4050188"/>
            <a:chExt cx="1752357" cy="36933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CABCC22-7DC2-4564-9B73-F11998DCF6F1}"/>
                </a:ext>
              </a:extLst>
            </p:cNvPr>
            <p:cNvSpPr/>
            <p:nvPr/>
          </p:nvSpPr>
          <p:spPr>
            <a:xfrm>
              <a:off x="2953315" y="4098435"/>
              <a:ext cx="1752357" cy="3020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ACCD0B3D-228A-47D4-9F22-0D5B55583BE0}"/>
                </a:ext>
              </a:extLst>
            </p:cNvPr>
            <p:cNvSpPr txBox="1"/>
            <p:nvPr/>
          </p:nvSpPr>
          <p:spPr>
            <a:xfrm>
              <a:off x="3027956" y="4050188"/>
              <a:ext cx="16777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dirty="0">
                  <a:solidFill>
                    <a:schemeClr val="bg1">
                      <a:lumMod val="85000"/>
                    </a:schemeClr>
                  </a:solidFill>
                </a:rPr>
                <a:t>Code Postale</a:t>
              </a:r>
              <a:endParaRPr lang="fr-FR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58" name="Groupe 57">
            <a:extLst>
              <a:ext uri="{FF2B5EF4-FFF2-40B4-BE49-F238E27FC236}">
                <a16:creationId xmlns:a16="http://schemas.microsoft.com/office/drawing/2014/main" id="{A4B4E3C4-C66B-4AF5-8EB3-CCA47AAB52CE}"/>
              </a:ext>
            </a:extLst>
          </p:cNvPr>
          <p:cNvGrpSpPr/>
          <p:nvPr/>
        </p:nvGrpSpPr>
        <p:grpSpPr>
          <a:xfrm>
            <a:off x="3473457" y="4808127"/>
            <a:ext cx="3433170" cy="347012"/>
            <a:chOff x="2955112" y="4492048"/>
            <a:chExt cx="3797158" cy="36933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74899F8-40A7-4694-BECF-C22218C6EF78}"/>
                </a:ext>
              </a:extLst>
            </p:cNvPr>
            <p:cNvSpPr/>
            <p:nvPr/>
          </p:nvSpPr>
          <p:spPr>
            <a:xfrm>
              <a:off x="2955112" y="4517146"/>
              <a:ext cx="3797158" cy="3020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4BA71DFA-A34F-44A9-A42B-A37DB5FF50AA}"/>
                </a:ext>
              </a:extLst>
            </p:cNvPr>
            <p:cNvSpPr txBox="1"/>
            <p:nvPr/>
          </p:nvSpPr>
          <p:spPr>
            <a:xfrm>
              <a:off x="3078317" y="4492048"/>
              <a:ext cx="16777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dirty="0">
                  <a:solidFill>
                    <a:schemeClr val="bg1">
                      <a:lumMod val="85000"/>
                    </a:schemeClr>
                  </a:solidFill>
                </a:rPr>
                <a:t>Ville</a:t>
              </a:r>
              <a:endParaRPr lang="fr-FR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904E0A7-3169-466D-BC18-41B9E043FA1B}"/>
              </a:ext>
            </a:extLst>
          </p:cNvPr>
          <p:cNvGrpSpPr/>
          <p:nvPr/>
        </p:nvGrpSpPr>
        <p:grpSpPr>
          <a:xfrm>
            <a:off x="3375659" y="5251857"/>
            <a:ext cx="2344006" cy="289178"/>
            <a:chOff x="3306322" y="4939158"/>
            <a:chExt cx="2225351" cy="307777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80BB81F-4D3C-40D8-82F5-88A180B2BA4D}"/>
                </a:ext>
              </a:extLst>
            </p:cNvPr>
            <p:cNvSpPr/>
            <p:nvPr/>
          </p:nvSpPr>
          <p:spPr>
            <a:xfrm>
              <a:off x="3306322" y="5029304"/>
              <a:ext cx="167708" cy="1741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E7745276-9F66-4EB4-82F2-00BEDA095C35}"/>
                </a:ext>
              </a:extLst>
            </p:cNvPr>
            <p:cNvSpPr txBox="1"/>
            <p:nvPr/>
          </p:nvSpPr>
          <p:spPr>
            <a:xfrm>
              <a:off x="3474030" y="4939158"/>
              <a:ext cx="20576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Je suis </a:t>
              </a:r>
              <a:r>
                <a:rPr lang="fr-CA" sz="1400" b="1" dirty="0"/>
                <a:t>producteur-</a:t>
              </a:r>
              <a:r>
                <a:rPr lang="fr-CA" sz="1400" b="1" dirty="0" err="1"/>
                <a:t>karott</a:t>
              </a:r>
              <a:endParaRPr lang="fr-FR" sz="1400" dirty="0"/>
            </a:p>
          </p:txBody>
        </p:sp>
      </p:grp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6830D6AD-BA50-44F5-B786-0FA0C828BFBC}"/>
              </a:ext>
            </a:extLst>
          </p:cNvPr>
          <p:cNvGrpSpPr/>
          <p:nvPr/>
        </p:nvGrpSpPr>
        <p:grpSpPr>
          <a:xfrm>
            <a:off x="6012466" y="5266183"/>
            <a:ext cx="1988506" cy="289178"/>
            <a:chOff x="5955353" y="4953484"/>
            <a:chExt cx="1970315" cy="307777"/>
          </a:xfrm>
        </p:grpSpPr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CC13E50C-EABC-47E7-A9BB-E46F922043CF}"/>
                </a:ext>
              </a:extLst>
            </p:cNvPr>
            <p:cNvSpPr txBox="1"/>
            <p:nvPr/>
          </p:nvSpPr>
          <p:spPr>
            <a:xfrm>
              <a:off x="6123061" y="4953484"/>
              <a:ext cx="18026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Je suis </a:t>
              </a:r>
              <a:r>
                <a:rPr lang="fr-CA" sz="1400" b="1" dirty="0"/>
                <a:t>citoyen-</a:t>
              </a:r>
              <a:r>
                <a:rPr lang="fr-CA" sz="1400" b="1" dirty="0" err="1"/>
                <a:t>karott</a:t>
              </a:r>
              <a:endParaRPr lang="fr-FR" sz="14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BB2B6CE-9CB8-437B-AEFF-7887EE98CDCE}"/>
                </a:ext>
              </a:extLst>
            </p:cNvPr>
            <p:cNvSpPr/>
            <p:nvPr/>
          </p:nvSpPr>
          <p:spPr>
            <a:xfrm>
              <a:off x="5955353" y="5017692"/>
              <a:ext cx="167708" cy="1741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1" name="Groupe 60">
            <a:extLst>
              <a:ext uri="{FF2B5EF4-FFF2-40B4-BE49-F238E27FC236}">
                <a16:creationId xmlns:a16="http://schemas.microsoft.com/office/drawing/2014/main" id="{7C40F593-8F08-477B-B04E-593C88510A2E}"/>
              </a:ext>
            </a:extLst>
          </p:cNvPr>
          <p:cNvGrpSpPr/>
          <p:nvPr/>
        </p:nvGrpSpPr>
        <p:grpSpPr>
          <a:xfrm>
            <a:off x="3422773" y="5631071"/>
            <a:ext cx="2900802" cy="491602"/>
            <a:chOff x="3306322" y="5311863"/>
            <a:chExt cx="3208348" cy="523220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4565D02-BFF3-41D7-BFC4-0E8873F4D6AC}"/>
                </a:ext>
              </a:extLst>
            </p:cNvPr>
            <p:cNvSpPr/>
            <p:nvPr/>
          </p:nvSpPr>
          <p:spPr>
            <a:xfrm>
              <a:off x="3306322" y="5488023"/>
              <a:ext cx="167708" cy="1741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287A23E9-A964-4CA2-8C36-E9D7A3A9094C}"/>
                </a:ext>
              </a:extLst>
            </p:cNvPr>
            <p:cNvSpPr txBox="1"/>
            <p:nvPr/>
          </p:nvSpPr>
          <p:spPr>
            <a:xfrm>
              <a:off x="3474030" y="5311863"/>
              <a:ext cx="30406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J’ai lu et j’accepte les </a:t>
              </a:r>
              <a:r>
                <a:rPr lang="fr-CA" sz="1400" b="1" dirty="0"/>
                <a:t>termes d’utilisations</a:t>
              </a:r>
              <a:r>
                <a:rPr lang="fr-CA" sz="1400" dirty="0"/>
                <a:t> du site karott.com</a:t>
              </a:r>
              <a:endParaRPr lang="fr-FR" sz="1400" dirty="0"/>
            </a:p>
          </p:txBody>
        </p: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3805CEB2-A9FA-4332-82A4-8F4E3A6897F9}"/>
              </a:ext>
            </a:extLst>
          </p:cNvPr>
          <p:cNvGrpSpPr/>
          <p:nvPr/>
        </p:nvGrpSpPr>
        <p:grpSpPr>
          <a:xfrm>
            <a:off x="3471746" y="3979723"/>
            <a:ext cx="3434796" cy="347012"/>
            <a:chOff x="2953315" y="3663644"/>
            <a:chExt cx="3798956" cy="369332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9719DE4-02B7-43BD-A665-AA4BA84F4C3B}"/>
                </a:ext>
              </a:extLst>
            </p:cNvPr>
            <p:cNvSpPr/>
            <p:nvPr/>
          </p:nvSpPr>
          <p:spPr>
            <a:xfrm>
              <a:off x="2953315" y="3679724"/>
              <a:ext cx="3798956" cy="3020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3B22ACAF-F349-4FB8-A0EA-7D80524723EA}"/>
                </a:ext>
              </a:extLst>
            </p:cNvPr>
            <p:cNvSpPr txBox="1"/>
            <p:nvPr/>
          </p:nvSpPr>
          <p:spPr>
            <a:xfrm>
              <a:off x="3027957" y="3663644"/>
              <a:ext cx="16777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dirty="0">
                  <a:solidFill>
                    <a:schemeClr val="bg1">
                      <a:lumMod val="85000"/>
                    </a:schemeClr>
                  </a:solidFill>
                </a:rPr>
                <a:t>Adresse</a:t>
              </a:r>
              <a:endParaRPr lang="fr-FR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62" name="Image 6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D8552A5C-A80B-4E2A-ABE6-875A2A082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40248" flipV="1">
            <a:off x="2759984" y="2326578"/>
            <a:ext cx="819012" cy="542194"/>
          </a:xfrm>
          <a:prstGeom prst="rect">
            <a:avLst/>
          </a:prstGeom>
        </p:spPr>
      </p:pic>
      <p:pic>
        <p:nvPicPr>
          <p:cNvPr id="63" name="Image 62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ABAF36F-40CA-4AD3-BAAF-050081E211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40248" flipV="1">
            <a:off x="2795114" y="2766140"/>
            <a:ext cx="819012" cy="542194"/>
          </a:xfrm>
          <a:prstGeom prst="rect">
            <a:avLst/>
          </a:prstGeom>
        </p:spPr>
      </p:pic>
      <p:pic>
        <p:nvPicPr>
          <p:cNvPr id="64" name="Image 63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5DB76E05-8321-436D-A68C-D32276B9D0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40248" flipV="1">
            <a:off x="2798045" y="3207759"/>
            <a:ext cx="819012" cy="542194"/>
          </a:xfrm>
          <a:prstGeom prst="rect">
            <a:avLst/>
          </a:prstGeom>
        </p:spPr>
      </p:pic>
      <p:pic>
        <p:nvPicPr>
          <p:cNvPr id="65" name="Image 64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90163F0-5EBA-49AC-96A7-2017C90A5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40248" flipV="1">
            <a:off x="2814823" y="3669434"/>
            <a:ext cx="819012" cy="542194"/>
          </a:xfrm>
          <a:prstGeom prst="rect">
            <a:avLst/>
          </a:prstGeom>
        </p:spPr>
      </p:pic>
      <p:pic>
        <p:nvPicPr>
          <p:cNvPr id="66" name="Image 65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01D18599-C405-4556-BE22-CBDEC44B47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40248" flipV="1">
            <a:off x="2781612" y="4127726"/>
            <a:ext cx="819012" cy="542194"/>
          </a:xfrm>
          <a:prstGeom prst="rect">
            <a:avLst/>
          </a:prstGeom>
        </p:spPr>
      </p:pic>
      <p:pic>
        <p:nvPicPr>
          <p:cNvPr id="67" name="Image 66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EAF68C09-673B-4260-95E1-A1CD45BDF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40248" flipV="1">
            <a:off x="2802348" y="4544966"/>
            <a:ext cx="819012" cy="542194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FCA2326D-2C35-4A00-9537-611004A33C6D}"/>
              </a:ext>
            </a:extLst>
          </p:cNvPr>
          <p:cNvSpPr/>
          <p:nvPr/>
        </p:nvSpPr>
        <p:spPr>
          <a:xfrm>
            <a:off x="2460171" y="1324947"/>
            <a:ext cx="7271658" cy="4325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3" name="Image 32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EB651BED-F0B4-4820-B4A9-780926397F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56975" flipV="1">
            <a:off x="8826412" y="1292319"/>
            <a:ext cx="702656" cy="465166"/>
          </a:xfrm>
          <a:prstGeom prst="rect">
            <a:avLst/>
          </a:prstGeom>
        </p:spPr>
      </p:pic>
      <p:sp>
        <p:nvSpPr>
          <p:cNvPr id="69" name="ZoneTexte 68">
            <a:extLst>
              <a:ext uri="{FF2B5EF4-FFF2-40B4-BE49-F238E27FC236}">
                <a16:creationId xmlns:a16="http://schemas.microsoft.com/office/drawing/2014/main" id="{88BDE1A4-52A8-4E66-85FC-C21C0159DF35}"/>
              </a:ext>
            </a:extLst>
          </p:cNvPr>
          <p:cNvSpPr txBox="1"/>
          <p:nvPr/>
        </p:nvSpPr>
        <p:spPr>
          <a:xfrm>
            <a:off x="7597279" y="1367936"/>
            <a:ext cx="14369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600" b="1" u="sng" dirty="0"/>
              <a:t>Se connecter</a:t>
            </a:r>
            <a:endParaRPr lang="fr-FR" sz="1600" b="1" u="sng" dirty="0"/>
          </a:p>
        </p:txBody>
      </p:sp>
      <p:pic>
        <p:nvPicPr>
          <p:cNvPr id="71" name="Image 70">
            <a:extLst>
              <a:ext uri="{FF2B5EF4-FFF2-40B4-BE49-F238E27FC236}">
                <a16:creationId xmlns:a16="http://schemas.microsoft.com/office/drawing/2014/main" id="{CD6CDA8F-CC39-49E7-84C5-EAD32909B8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031" y="1409224"/>
            <a:ext cx="255978" cy="255978"/>
          </a:xfrm>
          <a:prstGeom prst="rect">
            <a:avLst/>
          </a:prstGeom>
        </p:spPr>
      </p:pic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BF3FB04D-B7D9-43D3-BE2C-36BFB309531A}"/>
              </a:ext>
            </a:extLst>
          </p:cNvPr>
          <p:cNvCxnSpPr/>
          <p:nvPr/>
        </p:nvCxnSpPr>
        <p:spPr>
          <a:xfrm>
            <a:off x="6906542" y="1367936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5" name="Image 74">
            <a:extLst>
              <a:ext uri="{FF2B5EF4-FFF2-40B4-BE49-F238E27FC236}">
                <a16:creationId xmlns:a16="http://schemas.microsoft.com/office/drawing/2014/main" id="{1EC67747-9931-4D9F-8FC8-88FAF35B8F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406793" y="1405599"/>
            <a:ext cx="253812" cy="25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64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DB9988AD-B256-433C-B195-68AF04BBD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AA0E4EF-8B60-497A-9C2F-683582765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103" y="1356509"/>
            <a:ext cx="5592635" cy="4926845"/>
          </a:xfrm>
          <a:prstGeom prst="rect">
            <a:avLst/>
          </a:prstGeom>
        </p:spPr>
      </p:pic>
      <p:pic>
        <p:nvPicPr>
          <p:cNvPr id="9" name="Image 8" descr="Une image contenant table&#10;&#10;Description générée automatiquement">
            <a:extLst>
              <a:ext uri="{FF2B5EF4-FFF2-40B4-BE49-F238E27FC236}">
                <a16:creationId xmlns:a16="http://schemas.microsoft.com/office/drawing/2014/main" id="{0956E396-DB67-4824-8127-9E3638A18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095" y="1937857"/>
            <a:ext cx="1781300" cy="4345496"/>
          </a:xfrm>
          <a:prstGeom prst="rect">
            <a:avLst/>
          </a:prstGeom>
        </p:spPr>
      </p:pic>
      <p:pic>
        <p:nvPicPr>
          <p:cNvPr id="11" name="Image 1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F5E9C174-6A45-4F71-887D-E45F6D0CFD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7606973" y="3910015"/>
            <a:ext cx="710934" cy="533610"/>
          </a:xfrm>
          <a:prstGeom prst="rect">
            <a:avLst/>
          </a:prstGeom>
        </p:spPr>
      </p:pic>
      <p:pic>
        <p:nvPicPr>
          <p:cNvPr id="12" name="Image 1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0B6486F4-1D7B-4947-A0A9-234036A4C7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6718638" y="1803481"/>
            <a:ext cx="710934" cy="533610"/>
          </a:xfrm>
          <a:prstGeom prst="rect">
            <a:avLst/>
          </a:prstGeom>
        </p:spPr>
      </p:pic>
      <p:pic>
        <p:nvPicPr>
          <p:cNvPr id="13" name="Image 12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82A8DC65-8623-4D6F-9777-8615873815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5074283" y="4826913"/>
            <a:ext cx="710934" cy="533610"/>
          </a:xfrm>
          <a:prstGeom prst="rect">
            <a:avLst/>
          </a:prstGeom>
        </p:spPr>
      </p:pic>
      <p:pic>
        <p:nvPicPr>
          <p:cNvPr id="14" name="Image 13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645EBB4-2599-4E29-8EA3-5120F7B523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3439969" y="2021593"/>
            <a:ext cx="710934" cy="470646"/>
          </a:xfrm>
          <a:prstGeom prst="rect">
            <a:avLst/>
          </a:prstGeom>
        </p:spPr>
      </p:pic>
      <p:pic>
        <p:nvPicPr>
          <p:cNvPr id="16" name="Image 15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F9DDD6EA-34A4-4618-A67B-691A6980CD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111" y="2695950"/>
            <a:ext cx="625594" cy="35549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24355B09-68BE-4B4C-A2E5-BC98B66654B1}"/>
              </a:ext>
            </a:extLst>
          </p:cNvPr>
          <p:cNvSpPr txBox="1"/>
          <p:nvPr/>
        </p:nvSpPr>
        <p:spPr>
          <a:xfrm>
            <a:off x="2431403" y="2622118"/>
            <a:ext cx="15675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100" dirty="0"/>
              <a:t>Chez Loïck, spécialiste de la carotte</a:t>
            </a:r>
            <a:endParaRPr lang="fr-FR" sz="11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970DDE4-A11A-4B25-9274-A9DBADF31F3C}"/>
              </a:ext>
            </a:extLst>
          </p:cNvPr>
          <p:cNvSpPr txBox="1"/>
          <p:nvPr/>
        </p:nvSpPr>
        <p:spPr>
          <a:xfrm>
            <a:off x="2646434" y="3118555"/>
            <a:ext cx="1481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000" dirty="0"/>
              <a:t>Botte de carottes : 0,50€</a:t>
            </a:r>
            <a:endParaRPr lang="fr-FR" sz="10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E33A53C-3673-46E8-9599-49F93CFA5C4C}"/>
              </a:ext>
            </a:extLst>
          </p:cNvPr>
          <p:cNvSpPr txBox="1"/>
          <p:nvPr/>
        </p:nvSpPr>
        <p:spPr>
          <a:xfrm>
            <a:off x="2664279" y="3460657"/>
            <a:ext cx="1481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000" dirty="0"/>
              <a:t>Salade (laitues): 0,10€</a:t>
            </a:r>
            <a:endParaRPr lang="fr-FR" sz="10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9586EF4-3317-4561-92CF-E288A850A67D}"/>
              </a:ext>
            </a:extLst>
          </p:cNvPr>
          <p:cNvSpPr txBox="1"/>
          <p:nvPr/>
        </p:nvSpPr>
        <p:spPr>
          <a:xfrm>
            <a:off x="2624246" y="3837977"/>
            <a:ext cx="1481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000" dirty="0"/>
              <a:t>Pommes de terre du potager : 0,10€</a:t>
            </a:r>
            <a:endParaRPr lang="fr-FR" sz="1000" dirty="0"/>
          </a:p>
        </p:txBody>
      </p:sp>
      <p:pic>
        <p:nvPicPr>
          <p:cNvPr id="21" name="Image 2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11EF32D7-40FA-4B68-9501-3B5A6B54F5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2370728" y="2999146"/>
            <a:ext cx="580779" cy="38448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5924AD6D-1F0D-4978-8721-CA4033BE10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791" y="3931344"/>
            <a:ext cx="279283" cy="246329"/>
          </a:xfrm>
          <a:prstGeom prst="rect">
            <a:avLst/>
          </a:prstGeom>
        </p:spPr>
      </p:pic>
      <p:pic>
        <p:nvPicPr>
          <p:cNvPr id="25" name="Image 24" descr="Une image contenant légume, plante, fermer&#10;&#10;Description générée automatiquement">
            <a:extLst>
              <a:ext uri="{FF2B5EF4-FFF2-40B4-BE49-F238E27FC236}">
                <a16:creationId xmlns:a16="http://schemas.microsoft.com/office/drawing/2014/main" id="{6658A8C7-9D27-4BB2-851C-E0D7D8CBD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380" y="3499319"/>
            <a:ext cx="350164" cy="204302"/>
          </a:xfrm>
          <a:prstGeom prst="rect">
            <a:avLst/>
          </a:prstGeom>
        </p:spPr>
      </p:pic>
      <p:pic>
        <p:nvPicPr>
          <p:cNvPr id="27" name="Image 26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2613EB5C-C975-48D6-8F43-753DE6298C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202" y="4077049"/>
            <a:ext cx="249853" cy="326164"/>
          </a:xfrm>
          <a:prstGeom prst="rect">
            <a:avLst/>
          </a:prstGeom>
        </p:spPr>
      </p:pic>
      <p:pic>
        <p:nvPicPr>
          <p:cNvPr id="28" name="Image 27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C9B0E476-CE7B-45D3-A894-3F49763037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994" y="3118858"/>
            <a:ext cx="249853" cy="326164"/>
          </a:xfrm>
          <a:prstGeom prst="rect">
            <a:avLst/>
          </a:prstGeom>
        </p:spPr>
      </p:pic>
      <p:pic>
        <p:nvPicPr>
          <p:cNvPr id="29" name="Image 28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396B2AAD-659D-4423-8B94-A294A1BD86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264" y="4567532"/>
            <a:ext cx="249853" cy="287678"/>
          </a:xfrm>
          <a:prstGeom prst="rect">
            <a:avLst/>
          </a:prstGeom>
        </p:spPr>
      </p:pic>
      <p:pic>
        <p:nvPicPr>
          <p:cNvPr id="30" name="Image 29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E4CD35B2-0905-4664-87ED-8ADBBCEE08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264" y="5160074"/>
            <a:ext cx="249853" cy="287678"/>
          </a:xfrm>
          <a:prstGeom prst="rect">
            <a:avLst/>
          </a:prstGeom>
        </p:spPr>
      </p:pic>
      <p:pic>
        <p:nvPicPr>
          <p:cNvPr id="31" name="Image 3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BA30CDB-C779-42BA-836D-1EAEB923E0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3475637" y="5673286"/>
            <a:ext cx="710934" cy="47064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47AF9084-C955-4BBB-B7EB-213AF08EF97E}"/>
              </a:ext>
            </a:extLst>
          </p:cNvPr>
          <p:cNvSpPr/>
          <p:nvPr/>
        </p:nvSpPr>
        <p:spPr>
          <a:xfrm>
            <a:off x="2431403" y="1356509"/>
            <a:ext cx="7337502" cy="60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4EC4402C-735C-4EA3-92EF-054072F2AA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515" y="1411117"/>
            <a:ext cx="457264" cy="457264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8BF7B2AB-E1F3-47A5-93EC-3CC8ABB34B4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16" y="1403477"/>
            <a:ext cx="457264" cy="457264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080292E7-E285-46E9-B813-A6C861F6591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427" y="1408280"/>
            <a:ext cx="457264" cy="457264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77DB054E-209D-463F-A505-9507123604B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346" y="1410001"/>
            <a:ext cx="453821" cy="453821"/>
          </a:xfrm>
          <a:prstGeom prst="rect">
            <a:avLst/>
          </a:prstGeom>
        </p:spPr>
      </p:pic>
      <p:pic>
        <p:nvPicPr>
          <p:cNvPr id="42" name="Image 41">
            <a:extLst>
              <a:ext uri="{FF2B5EF4-FFF2-40B4-BE49-F238E27FC236}">
                <a16:creationId xmlns:a16="http://schemas.microsoft.com/office/drawing/2014/main" id="{E331E1CB-BA05-4E23-AFFF-6A0487B8D2B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342" y="1410001"/>
            <a:ext cx="484979" cy="483327"/>
          </a:xfrm>
          <a:prstGeom prst="rect">
            <a:avLst/>
          </a:prstGeom>
        </p:spPr>
      </p:pic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3D2C4E2C-094A-4773-A7EE-F612C3491C0A}"/>
              </a:ext>
            </a:extLst>
          </p:cNvPr>
          <p:cNvCxnSpPr/>
          <p:nvPr/>
        </p:nvCxnSpPr>
        <p:spPr>
          <a:xfrm flipV="1">
            <a:off x="4170717" y="1349276"/>
            <a:ext cx="0" cy="59798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AEC399E2-A5FF-4B3F-B1CE-5E23ED3ADA7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881" y="1512283"/>
            <a:ext cx="2118465" cy="25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715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7AC0C5E-483B-42BE-8960-9385C6AC0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91281AE-37F4-49F1-A4F0-8AE34A548BC4}"/>
              </a:ext>
            </a:extLst>
          </p:cNvPr>
          <p:cNvSpPr/>
          <p:nvPr/>
        </p:nvSpPr>
        <p:spPr>
          <a:xfrm>
            <a:off x="3288485" y="2736729"/>
            <a:ext cx="4689446" cy="355501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13BD5C-DD3D-4B3B-8EF1-3DB8418A21AE}"/>
              </a:ext>
            </a:extLst>
          </p:cNvPr>
          <p:cNvSpPr/>
          <p:nvPr/>
        </p:nvSpPr>
        <p:spPr>
          <a:xfrm>
            <a:off x="3288485" y="1957836"/>
            <a:ext cx="4689446" cy="966088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A042F0-4295-48A9-846F-57710BAF9E5B}"/>
              </a:ext>
            </a:extLst>
          </p:cNvPr>
          <p:cNvSpPr/>
          <p:nvPr/>
        </p:nvSpPr>
        <p:spPr>
          <a:xfrm>
            <a:off x="2431403" y="1356509"/>
            <a:ext cx="7337502" cy="60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DF8A06A-8262-4341-9D0C-58DC608D7C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16" y="1403477"/>
            <a:ext cx="457264" cy="45726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B9CC4FF-5479-41EE-A031-DBE02817B2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753" y="1408280"/>
            <a:ext cx="457264" cy="45726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6DE249F-EB54-4C42-BB71-91C16A24D7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366" y="1403477"/>
            <a:ext cx="453821" cy="45382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FFE5A6D-6835-4E42-B1CD-11B080C885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932" y="1411542"/>
            <a:ext cx="452281" cy="45074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417C601-7749-43E6-AA5B-448469F9F4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011" y="1542130"/>
            <a:ext cx="2614117" cy="25779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630F92D-4B1B-40CD-879E-7BDE2CE6AF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931" y="1974613"/>
            <a:ext cx="1765808" cy="1555593"/>
          </a:xfrm>
          <a:prstGeom prst="rect">
            <a:avLst/>
          </a:prstGeom>
        </p:spPr>
      </p:pic>
      <p:pic>
        <p:nvPicPr>
          <p:cNvPr id="12" name="Image 1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0A89669-5C8B-41EB-9AF3-E9D10D0B248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8911417" y="2296209"/>
            <a:ext cx="454660" cy="341257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20DFEC4-50F2-4411-B835-663EA28E4DF6}"/>
              </a:ext>
            </a:extLst>
          </p:cNvPr>
          <p:cNvSpPr txBox="1"/>
          <p:nvPr/>
        </p:nvSpPr>
        <p:spPr>
          <a:xfrm>
            <a:off x="3686015" y="1945322"/>
            <a:ext cx="314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Chez Loïck, spécialiste de la carotte</a:t>
            </a:r>
            <a:endParaRPr lang="fr-FR" dirty="0"/>
          </a:p>
        </p:txBody>
      </p:sp>
      <p:pic>
        <p:nvPicPr>
          <p:cNvPr id="15" name="Image 14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7394EEBA-F803-4CDB-839C-648397FE60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889" y="2070978"/>
            <a:ext cx="998149" cy="567192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5D55270A-A889-4E22-9449-5034E18B595A}"/>
              </a:ext>
            </a:extLst>
          </p:cNvPr>
          <p:cNvSpPr txBox="1"/>
          <p:nvPr/>
        </p:nvSpPr>
        <p:spPr>
          <a:xfrm>
            <a:off x="4287818" y="3873124"/>
            <a:ext cx="1626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Botte de carottes  :</a:t>
            </a:r>
            <a:endParaRPr lang="fr-FR" sz="14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F33EFC5-0B12-416C-845E-E901CE195BDF}"/>
              </a:ext>
            </a:extLst>
          </p:cNvPr>
          <p:cNvSpPr txBox="1"/>
          <p:nvPr/>
        </p:nvSpPr>
        <p:spPr>
          <a:xfrm>
            <a:off x="4340392" y="4696228"/>
            <a:ext cx="1481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Salade (laitue) :</a:t>
            </a:r>
            <a:endParaRPr lang="fr-FR" sz="14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F941954-D826-421D-9D02-14F7634CB50A}"/>
              </a:ext>
            </a:extLst>
          </p:cNvPr>
          <p:cNvSpPr txBox="1"/>
          <p:nvPr/>
        </p:nvSpPr>
        <p:spPr>
          <a:xfrm>
            <a:off x="4287818" y="5452514"/>
            <a:ext cx="1626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Pommes de terre </a:t>
            </a:r>
          </a:p>
          <a:p>
            <a:r>
              <a:rPr lang="fr-CA" sz="1400" dirty="0"/>
              <a:t>        du potager :</a:t>
            </a:r>
            <a:endParaRPr lang="fr-FR" sz="1400" dirty="0"/>
          </a:p>
        </p:txBody>
      </p:sp>
      <p:pic>
        <p:nvPicPr>
          <p:cNvPr id="20" name="Image 19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ECECFBF5-9312-402B-B920-A7D3278C15F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3322198" y="3444892"/>
            <a:ext cx="1118433" cy="740414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869E6D36-C086-4759-BCDE-97AEAE07D5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533" y="5402256"/>
            <a:ext cx="462912" cy="408291"/>
          </a:xfrm>
          <a:prstGeom prst="rect">
            <a:avLst/>
          </a:prstGeom>
        </p:spPr>
      </p:pic>
      <p:pic>
        <p:nvPicPr>
          <p:cNvPr id="22" name="Image 21" descr="Une image contenant légume, plante, fermer&#10;&#10;Description générée automatiquement">
            <a:extLst>
              <a:ext uri="{FF2B5EF4-FFF2-40B4-BE49-F238E27FC236}">
                <a16:creationId xmlns:a16="http://schemas.microsoft.com/office/drawing/2014/main" id="{C69DDC4E-E6A0-4E10-ACAC-45142895E78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742" y="4603523"/>
            <a:ext cx="660494" cy="385363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49DADC62-0517-428E-807C-D359762D2D98}"/>
              </a:ext>
            </a:extLst>
          </p:cNvPr>
          <p:cNvSpPr txBox="1"/>
          <p:nvPr/>
        </p:nvSpPr>
        <p:spPr>
          <a:xfrm>
            <a:off x="6092198" y="3873123"/>
            <a:ext cx="733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0,50€</a:t>
            </a:r>
            <a:endParaRPr lang="fr-FR" sz="1400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B162D7D-93BC-4E46-9EE4-42A4B54BD5B9}"/>
              </a:ext>
            </a:extLst>
          </p:cNvPr>
          <p:cNvSpPr txBox="1"/>
          <p:nvPr/>
        </p:nvSpPr>
        <p:spPr>
          <a:xfrm>
            <a:off x="6092198" y="4645906"/>
            <a:ext cx="733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0,15€</a:t>
            </a:r>
            <a:endParaRPr lang="fr-FR" sz="1400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EFB4039-6066-4B6F-A23F-C04663C581A1}"/>
              </a:ext>
            </a:extLst>
          </p:cNvPr>
          <p:cNvSpPr txBox="1"/>
          <p:nvPr/>
        </p:nvSpPr>
        <p:spPr>
          <a:xfrm>
            <a:off x="6100154" y="5560235"/>
            <a:ext cx="733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0,90€</a:t>
            </a:r>
            <a:endParaRPr lang="fr-FR" sz="1400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5E9A39B-E69C-4F5B-A418-D2ABA0977129}"/>
              </a:ext>
            </a:extLst>
          </p:cNvPr>
          <p:cNvSpPr txBox="1"/>
          <p:nvPr/>
        </p:nvSpPr>
        <p:spPr>
          <a:xfrm>
            <a:off x="4216438" y="4001656"/>
            <a:ext cx="1540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>
                <a:solidFill>
                  <a:srgbClr val="FF0000"/>
                </a:solidFill>
                <a:latin typeface="Brush Script MT" panose="03060802040406070304" pitchFamily="66" charset="0"/>
              </a:rPr>
              <a:t>promotion</a:t>
            </a:r>
            <a:endParaRPr lang="fr-FR" dirty="0">
              <a:solidFill>
                <a:srgbClr val="FF0000"/>
              </a:solidFill>
              <a:latin typeface="Brush Script MT" panose="03060802040406070304" pitchFamily="66" charset="0"/>
            </a:endParaRPr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BEAFE12-83C4-40C8-928C-089ADA8AAB01}"/>
              </a:ext>
            </a:extLst>
          </p:cNvPr>
          <p:cNvSpPr/>
          <p:nvPr/>
        </p:nvSpPr>
        <p:spPr>
          <a:xfrm>
            <a:off x="8287385" y="3627226"/>
            <a:ext cx="1230853" cy="62178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E8D1A723-FA01-4B91-8AFE-B1739B3B27DD}"/>
              </a:ext>
            </a:extLst>
          </p:cNvPr>
          <p:cNvSpPr txBox="1"/>
          <p:nvPr/>
        </p:nvSpPr>
        <p:spPr>
          <a:xfrm>
            <a:off x="8494910" y="371418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Y aller !</a:t>
            </a:r>
            <a:endParaRPr lang="fr-FR" dirty="0"/>
          </a:p>
        </p:txBody>
      </p: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AFCCB024-2F09-4567-AE5E-0134559BE86A}"/>
              </a:ext>
            </a:extLst>
          </p:cNvPr>
          <p:cNvGrpSpPr/>
          <p:nvPr/>
        </p:nvGrpSpPr>
        <p:grpSpPr>
          <a:xfrm>
            <a:off x="6785195" y="3860507"/>
            <a:ext cx="880726" cy="317673"/>
            <a:chOff x="6785195" y="3306833"/>
            <a:chExt cx="880726" cy="317673"/>
          </a:xfrm>
        </p:grpSpPr>
        <p:pic>
          <p:nvPicPr>
            <p:cNvPr id="30" name="Image 29">
              <a:extLst>
                <a:ext uri="{FF2B5EF4-FFF2-40B4-BE49-F238E27FC236}">
                  <a16:creationId xmlns:a16="http://schemas.microsoft.com/office/drawing/2014/main" id="{1A105C09-38D9-497C-AF0A-6927422ED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5195" y="3337294"/>
              <a:ext cx="256753" cy="256753"/>
            </a:xfrm>
            <a:prstGeom prst="rect">
              <a:avLst/>
            </a:prstGeom>
          </p:spPr>
        </p:pic>
        <p:pic>
          <p:nvPicPr>
            <p:cNvPr id="31" name="Image 30">
              <a:extLst>
                <a:ext uri="{FF2B5EF4-FFF2-40B4-BE49-F238E27FC236}">
                  <a16:creationId xmlns:a16="http://schemas.microsoft.com/office/drawing/2014/main" id="{F677E3BC-0984-42B6-8ED7-71495BFBA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6326" y="3306833"/>
              <a:ext cx="317673" cy="317673"/>
            </a:xfrm>
            <a:prstGeom prst="rect">
              <a:avLst/>
            </a:prstGeom>
          </p:spPr>
        </p:pic>
        <p:pic>
          <p:nvPicPr>
            <p:cNvPr id="33" name="Image 32">
              <a:extLst>
                <a:ext uri="{FF2B5EF4-FFF2-40B4-BE49-F238E27FC236}">
                  <a16:creationId xmlns:a16="http://schemas.microsoft.com/office/drawing/2014/main" id="{AC60B533-D1F9-4B49-B0FD-A7AB0E22B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168" y="3335647"/>
              <a:ext cx="256753" cy="256753"/>
            </a:xfrm>
            <a:prstGeom prst="rect">
              <a:avLst/>
            </a:prstGeom>
          </p:spPr>
        </p:pic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1ADC66CC-A549-4FF9-A882-3D18DE32AFBF}"/>
              </a:ext>
            </a:extLst>
          </p:cNvPr>
          <p:cNvGrpSpPr/>
          <p:nvPr/>
        </p:nvGrpSpPr>
        <p:grpSpPr>
          <a:xfrm>
            <a:off x="6780899" y="4610427"/>
            <a:ext cx="880726" cy="317673"/>
            <a:chOff x="6785195" y="3306833"/>
            <a:chExt cx="880726" cy="317673"/>
          </a:xfrm>
        </p:grpSpPr>
        <p:pic>
          <p:nvPicPr>
            <p:cNvPr id="36" name="Image 35">
              <a:extLst>
                <a:ext uri="{FF2B5EF4-FFF2-40B4-BE49-F238E27FC236}">
                  <a16:creationId xmlns:a16="http://schemas.microsoft.com/office/drawing/2014/main" id="{C6B583A2-1173-44B3-964E-F67266B3B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5195" y="3337294"/>
              <a:ext cx="256753" cy="256753"/>
            </a:xfrm>
            <a:prstGeom prst="rect">
              <a:avLst/>
            </a:prstGeom>
          </p:spPr>
        </p:pic>
        <p:pic>
          <p:nvPicPr>
            <p:cNvPr id="37" name="Image 36">
              <a:extLst>
                <a:ext uri="{FF2B5EF4-FFF2-40B4-BE49-F238E27FC236}">
                  <a16:creationId xmlns:a16="http://schemas.microsoft.com/office/drawing/2014/main" id="{6ECD293A-2598-4FC2-A594-BF13FD75F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6326" y="3306833"/>
              <a:ext cx="317673" cy="317673"/>
            </a:xfrm>
            <a:prstGeom prst="rect">
              <a:avLst/>
            </a:prstGeom>
          </p:spPr>
        </p:pic>
        <p:pic>
          <p:nvPicPr>
            <p:cNvPr id="38" name="Image 37">
              <a:extLst>
                <a:ext uri="{FF2B5EF4-FFF2-40B4-BE49-F238E27FC236}">
                  <a16:creationId xmlns:a16="http://schemas.microsoft.com/office/drawing/2014/main" id="{12E6C182-FB06-4129-878A-FDF2C82D8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168" y="3335647"/>
              <a:ext cx="256753" cy="256753"/>
            </a:xfrm>
            <a:prstGeom prst="rect">
              <a:avLst/>
            </a:prstGeom>
          </p:spPr>
        </p:pic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CC9674D-6599-46FB-9002-26E444E0C4A5}"/>
              </a:ext>
            </a:extLst>
          </p:cNvPr>
          <p:cNvGrpSpPr/>
          <p:nvPr/>
        </p:nvGrpSpPr>
        <p:grpSpPr>
          <a:xfrm>
            <a:off x="6780503" y="5534652"/>
            <a:ext cx="880726" cy="317673"/>
            <a:chOff x="6785195" y="3306833"/>
            <a:chExt cx="880726" cy="317673"/>
          </a:xfrm>
        </p:grpSpPr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EEE2B5DF-867C-4029-9FCE-DA1E4331D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5195" y="3337294"/>
              <a:ext cx="256753" cy="256753"/>
            </a:xfrm>
            <a:prstGeom prst="rect">
              <a:avLst/>
            </a:prstGeom>
          </p:spPr>
        </p:pic>
        <p:pic>
          <p:nvPicPr>
            <p:cNvPr id="41" name="Image 40">
              <a:extLst>
                <a:ext uri="{FF2B5EF4-FFF2-40B4-BE49-F238E27FC236}">
                  <a16:creationId xmlns:a16="http://schemas.microsoft.com/office/drawing/2014/main" id="{53666620-4634-4BE0-86A3-5B121F185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6326" y="3306833"/>
              <a:ext cx="317673" cy="317673"/>
            </a:xfrm>
            <a:prstGeom prst="rect">
              <a:avLst/>
            </a:prstGeom>
          </p:spPr>
        </p:pic>
        <p:pic>
          <p:nvPicPr>
            <p:cNvPr id="42" name="Image 41">
              <a:extLst>
                <a:ext uri="{FF2B5EF4-FFF2-40B4-BE49-F238E27FC236}">
                  <a16:creationId xmlns:a16="http://schemas.microsoft.com/office/drawing/2014/main" id="{E69DD78C-B877-4426-85BB-144B4717A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168" y="3335647"/>
              <a:ext cx="256753" cy="256753"/>
            </a:xfrm>
            <a:prstGeom prst="rect">
              <a:avLst/>
            </a:prstGeom>
          </p:spPr>
        </p:pic>
      </p:grpSp>
      <p:sp>
        <p:nvSpPr>
          <p:cNvPr id="43" name="Ellipse 42">
            <a:extLst>
              <a:ext uri="{FF2B5EF4-FFF2-40B4-BE49-F238E27FC236}">
                <a16:creationId xmlns:a16="http://schemas.microsoft.com/office/drawing/2014/main" id="{4FFFEA93-F332-4776-84B9-876C7FDC188F}"/>
              </a:ext>
            </a:extLst>
          </p:cNvPr>
          <p:cNvSpPr/>
          <p:nvPr/>
        </p:nvSpPr>
        <p:spPr>
          <a:xfrm>
            <a:off x="2684855" y="2002374"/>
            <a:ext cx="1048624" cy="879126"/>
          </a:xfrm>
          <a:prstGeom prst="ellipse">
            <a:avLst/>
          </a:prstGeom>
          <a:blipFill dpi="0"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59DFB3DC-44AC-4359-92DE-6CA2CBB09585}"/>
              </a:ext>
            </a:extLst>
          </p:cNvPr>
          <p:cNvSpPr txBox="1"/>
          <p:nvPr/>
        </p:nvSpPr>
        <p:spPr>
          <a:xfrm>
            <a:off x="4162324" y="2570266"/>
            <a:ext cx="29417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050" i="1" dirty="0"/>
              <a:t>On carotte de père en fils depuis 1847…</a:t>
            </a:r>
            <a:endParaRPr lang="fr-FR" sz="1050" i="1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757C84C6-1DDF-4120-850C-AB029F6F7946}"/>
              </a:ext>
            </a:extLst>
          </p:cNvPr>
          <p:cNvSpPr txBox="1"/>
          <p:nvPr/>
        </p:nvSpPr>
        <p:spPr>
          <a:xfrm>
            <a:off x="3290282" y="3810323"/>
            <a:ext cx="423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>
                <a:solidFill>
                  <a:srgbClr val="00B050"/>
                </a:solidFill>
                <a:latin typeface="Brush Script MT" panose="03060802040406070304" pitchFamily="66" charset="0"/>
              </a:rPr>
              <a:t>bio</a:t>
            </a:r>
            <a:endParaRPr lang="fr-FR" dirty="0">
              <a:solidFill>
                <a:srgbClr val="00B050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550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e 50">
            <a:extLst>
              <a:ext uri="{FF2B5EF4-FFF2-40B4-BE49-F238E27FC236}">
                <a16:creationId xmlns:a16="http://schemas.microsoft.com/office/drawing/2014/main" id="{3E3D8440-86EA-43FC-80C0-08067597F9D6}"/>
              </a:ext>
            </a:extLst>
          </p:cNvPr>
          <p:cNvGrpSpPr/>
          <p:nvPr/>
        </p:nvGrpSpPr>
        <p:grpSpPr>
          <a:xfrm>
            <a:off x="652378" y="199581"/>
            <a:ext cx="3069620" cy="6216242"/>
            <a:chOff x="652378" y="199581"/>
            <a:chExt cx="3069620" cy="6216242"/>
          </a:xfrm>
        </p:grpSpPr>
        <p:pic>
          <p:nvPicPr>
            <p:cNvPr id="5" name="Image 4" descr="Une image contenant carré&#10;&#10;Description générée automatiquement">
              <a:extLst>
                <a:ext uri="{FF2B5EF4-FFF2-40B4-BE49-F238E27FC236}">
                  <a16:creationId xmlns:a16="http://schemas.microsoft.com/office/drawing/2014/main" id="{02299800-F01D-417E-8866-CF434B2AA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9609" y="199581"/>
              <a:ext cx="3052389" cy="6216242"/>
            </a:xfrm>
            <a:prstGeom prst="rect">
              <a:avLst/>
            </a:prstGeom>
          </p:spPr>
        </p:pic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930028FB-20F2-4023-9954-AC04DA6B2702}"/>
                </a:ext>
              </a:extLst>
            </p:cNvPr>
            <p:cNvSpPr txBox="1"/>
            <p:nvPr/>
          </p:nvSpPr>
          <p:spPr>
            <a:xfrm>
              <a:off x="843768" y="4121008"/>
              <a:ext cx="1413472" cy="338554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fr-CA" sz="800" dirty="0"/>
                <a:t>Chez Loïck, spécialiste de la carotte</a:t>
              </a:r>
              <a:endParaRPr lang="fr-FR" sz="800" dirty="0"/>
            </a:p>
          </p:txBody>
        </p:sp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5003CD87-65AA-4E73-AE8D-34966F35E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0479" y="1699257"/>
              <a:ext cx="2707268" cy="238497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F7DBF2-C0A7-4F30-92C3-4BFF533EBB7D}"/>
                </a:ext>
              </a:extLst>
            </p:cNvPr>
            <p:cNvSpPr/>
            <p:nvPr/>
          </p:nvSpPr>
          <p:spPr>
            <a:xfrm>
              <a:off x="842169" y="1084209"/>
              <a:ext cx="2715578" cy="6013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3E271539-7D66-4010-8047-57C14B2FE2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7525" y="1169270"/>
              <a:ext cx="325607" cy="325607"/>
            </a:xfrm>
            <a:prstGeom prst="rect">
              <a:avLst/>
            </a:prstGeom>
          </p:spPr>
        </p:pic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32919EC0-28A0-4FA6-9F9F-342007645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4936" y="1157961"/>
              <a:ext cx="325606" cy="325606"/>
            </a:xfrm>
            <a:prstGeom prst="rect">
              <a:avLst/>
            </a:prstGeom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58FE5AB0-AC72-4C2C-BCC7-85B6AB1E5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7034" y="1157961"/>
              <a:ext cx="325606" cy="325606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9721126E-D3AA-44A2-B53F-089C38FAC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7951" y="1143207"/>
              <a:ext cx="325606" cy="324497"/>
            </a:xfrm>
            <a:prstGeom prst="rect">
              <a:avLst/>
            </a:prstGeom>
          </p:spPr>
        </p:pic>
        <p:pic>
          <p:nvPicPr>
            <p:cNvPr id="13" name="Image 12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86423648-B323-463B-BC1F-4DE1FD8E1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710492" flipV="1">
              <a:off x="2327279" y="2647952"/>
              <a:ext cx="710934" cy="533610"/>
            </a:xfrm>
            <a:prstGeom prst="rect">
              <a:avLst/>
            </a:prstGeom>
          </p:spPr>
        </p:pic>
        <p:pic>
          <p:nvPicPr>
            <p:cNvPr id="14" name="Image 13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AEBC381B-63B4-40F6-B491-CDAD47D63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710492" flipV="1">
              <a:off x="2188183" y="1909916"/>
              <a:ext cx="710934" cy="533610"/>
            </a:xfrm>
            <a:prstGeom prst="rect">
              <a:avLst/>
            </a:prstGeom>
          </p:spPr>
        </p:pic>
        <p:pic>
          <p:nvPicPr>
            <p:cNvPr id="15" name="Image 14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33549E36-AA50-4793-A792-AA4EC2BC6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710492" flipV="1">
              <a:off x="1105197" y="3409133"/>
              <a:ext cx="710934" cy="533610"/>
            </a:xfrm>
            <a:prstGeom prst="rect">
              <a:avLst/>
            </a:prstGeom>
          </p:spPr>
        </p:pic>
        <p:pic>
          <p:nvPicPr>
            <p:cNvPr id="16" name="Image 15" descr="Une image contenant tasse, café, intérieur, boisson&#10;&#10;Description générée automatiquement">
              <a:extLst>
                <a:ext uri="{FF2B5EF4-FFF2-40B4-BE49-F238E27FC236}">
                  <a16:creationId xmlns:a16="http://schemas.microsoft.com/office/drawing/2014/main" id="{8639214D-037A-4E7A-9C64-015C007B1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9186" y="3307702"/>
              <a:ext cx="249853" cy="326164"/>
            </a:xfrm>
            <a:prstGeom prst="rect">
              <a:avLst/>
            </a:prstGeom>
          </p:spPr>
        </p:pic>
        <p:pic>
          <p:nvPicPr>
            <p:cNvPr id="17" name="Image 16" descr="Une image contenant tasse, café, intérieur, boisson&#10;&#10;Description générée automatiquement">
              <a:extLst>
                <a:ext uri="{FF2B5EF4-FFF2-40B4-BE49-F238E27FC236}">
                  <a16:creationId xmlns:a16="http://schemas.microsoft.com/office/drawing/2014/main" id="{AABDE457-9001-4D83-A01B-5EFFBC6E1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9701" y="2044842"/>
              <a:ext cx="249853" cy="326164"/>
            </a:xfrm>
            <a:prstGeom prst="rect">
              <a:avLst/>
            </a:prstGeom>
          </p:spPr>
        </p:pic>
        <p:pic>
          <p:nvPicPr>
            <p:cNvPr id="19" name="Image 18">
              <a:extLst>
                <a:ext uri="{FF2B5EF4-FFF2-40B4-BE49-F238E27FC236}">
                  <a16:creationId xmlns:a16="http://schemas.microsoft.com/office/drawing/2014/main" id="{2F9132A0-000A-467F-AB29-8375C05124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 amt="29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4223" y="1703838"/>
              <a:ext cx="1143160" cy="238158"/>
            </a:xfrm>
            <a:prstGeom prst="rect">
              <a:avLst/>
            </a:prstGeom>
          </p:spPr>
        </p:pic>
        <p:pic>
          <p:nvPicPr>
            <p:cNvPr id="22" name="Image 21" descr="Une image contenant alimentation, légume, frais&#10;&#10;Description générée automatiquement">
              <a:extLst>
                <a:ext uri="{FF2B5EF4-FFF2-40B4-BE49-F238E27FC236}">
                  <a16:creationId xmlns:a16="http://schemas.microsoft.com/office/drawing/2014/main" id="{EBE620EC-DB4B-44BC-B201-D05647AEA6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5699" y="4249256"/>
              <a:ext cx="418414" cy="237761"/>
            </a:xfrm>
            <a:prstGeom prst="rect">
              <a:avLst/>
            </a:prstGeom>
          </p:spPr>
        </p:pic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F73D5A87-E3A1-491B-BB88-0D8F7CCEC7F5}"/>
                </a:ext>
              </a:extLst>
            </p:cNvPr>
            <p:cNvSpPr txBox="1"/>
            <p:nvPr/>
          </p:nvSpPr>
          <p:spPr>
            <a:xfrm>
              <a:off x="652378" y="4734426"/>
              <a:ext cx="148127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700" dirty="0"/>
                <a:t>Botte de carottes : 0,50€</a:t>
              </a:r>
              <a:endParaRPr lang="fr-FR" sz="700" dirty="0"/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7A1FE79-43D2-4191-B547-AE8CCA9FF033}"/>
                </a:ext>
              </a:extLst>
            </p:cNvPr>
            <p:cNvSpPr txBox="1"/>
            <p:nvPr/>
          </p:nvSpPr>
          <p:spPr>
            <a:xfrm>
              <a:off x="757307" y="5067115"/>
              <a:ext cx="148127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800" dirty="0"/>
                <a:t>Salade (laitues): 0,10€</a:t>
              </a:r>
              <a:endParaRPr lang="fr-FR" sz="800" dirty="0"/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89EBE956-3347-4799-B8E0-205BC6A2C8E6}"/>
                </a:ext>
              </a:extLst>
            </p:cNvPr>
            <p:cNvSpPr txBox="1"/>
            <p:nvPr/>
          </p:nvSpPr>
          <p:spPr>
            <a:xfrm>
              <a:off x="775969" y="5331121"/>
              <a:ext cx="14812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700" dirty="0"/>
                <a:t>Pommes de terre du potager : 0,10€</a:t>
              </a:r>
              <a:endParaRPr lang="fr-FR" sz="700" dirty="0"/>
            </a:p>
          </p:txBody>
        </p:sp>
        <p:pic>
          <p:nvPicPr>
            <p:cNvPr id="27" name="Image 26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87C7A063-1F49-4841-A6F9-ED0FA2003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710492" flipV="1">
              <a:off x="674486" y="4580757"/>
              <a:ext cx="580779" cy="384482"/>
            </a:xfrm>
            <a:prstGeom prst="rect">
              <a:avLst/>
            </a:prstGeom>
          </p:spPr>
        </p:pic>
        <p:pic>
          <p:nvPicPr>
            <p:cNvPr id="28" name="Image 27">
              <a:extLst>
                <a:ext uri="{FF2B5EF4-FFF2-40B4-BE49-F238E27FC236}">
                  <a16:creationId xmlns:a16="http://schemas.microsoft.com/office/drawing/2014/main" id="{EDA17D4B-7848-4B3D-A038-B17AB04AB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717" y="5424988"/>
              <a:ext cx="279283" cy="246329"/>
            </a:xfrm>
            <a:prstGeom prst="rect">
              <a:avLst/>
            </a:prstGeom>
          </p:spPr>
        </p:pic>
        <p:pic>
          <p:nvPicPr>
            <p:cNvPr id="29" name="Image 28" descr="Une image contenant légume, plante, fermer&#10;&#10;Description générée automatiquement">
              <a:extLst>
                <a:ext uri="{FF2B5EF4-FFF2-40B4-BE49-F238E27FC236}">
                  <a16:creationId xmlns:a16="http://schemas.microsoft.com/office/drawing/2014/main" id="{587C048C-2916-491C-8C1E-0C347D96D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717" y="5079739"/>
              <a:ext cx="350164" cy="204302"/>
            </a:xfrm>
            <a:prstGeom prst="rect">
              <a:avLst/>
            </a:prstGeom>
          </p:spPr>
        </p:pic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5EEC3605-40D9-4221-857C-D034033618FE}"/>
                </a:ext>
              </a:extLst>
            </p:cNvPr>
            <p:cNvCxnSpPr/>
            <p:nvPr/>
          </p:nvCxnSpPr>
          <p:spPr>
            <a:xfrm>
              <a:off x="2238578" y="4097956"/>
              <a:ext cx="0" cy="161994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868CAE52-55A4-40B8-AAD1-46F066873A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0479" y="4097956"/>
              <a:ext cx="2707268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AFEF31A6-7D42-41A6-8051-5B8F524439DC}"/>
                </a:ext>
              </a:extLst>
            </p:cNvPr>
            <p:cNvSpPr txBox="1"/>
            <p:nvPr/>
          </p:nvSpPr>
          <p:spPr>
            <a:xfrm>
              <a:off x="2282883" y="4136293"/>
              <a:ext cx="1274861" cy="33855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fr-CA" sz="800" dirty="0" err="1"/>
                <a:t>Eul’Pierrot</a:t>
              </a:r>
              <a:r>
                <a:rPr lang="fr-CA" sz="800" dirty="0"/>
                <a:t>, Vin et spiritueux</a:t>
              </a:r>
              <a:endParaRPr lang="fr-FR" sz="800" dirty="0"/>
            </a:p>
          </p:txBody>
        </p:sp>
        <p:pic>
          <p:nvPicPr>
            <p:cNvPr id="41" name="Image 40" descr="Une image contenant table, intérieur, verre, ensemble&#10;&#10;Description générée automatiquement">
              <a:extLst>
                <a:ext uri="{FF2B5EF4-FFF2-40B4-BE49-F238E27FC236}">
                  <a16:creationId xmlns:a16="http://schemas.microsoft.com/office/drawing/2014/main" id="{3A5C1C77-CA98-4262-A74E-B2C489415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7215" y="4608917"/>
              <a:ext cx="357524" cy="537599"/>
            </a:xfrm>
            <a:prstGeom prst="rect">
              <a:avLst/>
            </a:prstGeom>
          </p:spPr>
        </p:pic>
        <p:pic>
          <p:nvPicPr>
            <p:cNvPr id="43" name="Image 42" descr="Une image contenant vin, table, intérieur, assis&#10;&#10;Description générée automatiquement">
              <a:extLst>
                <a:ext uri="{FF2B5EF4-FFF2-40B4-BE49-F238E27FC236}">
                  <a16:creationId xmlns:a16="http://schemas.microsoft.com/office/drawing/2014/main" id="{D18A0E01-BFD9-4443-A512-25CA0DBBF7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351988" y="5224862"/>
              <a:ext cx="197387" cy="400251"/>
            </a:xfrm>
            <a:prstGeom prst="rect">
              <a:avLst/>
            </a:prstGeom>
          </p:spPr>
        </p:pic>
        <p:pic>
          <p:nvPicPr>
            <p:cNvPr id="45" name="Image 44" descr="Une image contenant intérieur, boisson, alcool, dessert&#10;&#10;Description générée automatiquement">
              <a:extLst>
                <a:ext uri="{FF2B5EF4-FFF2-40B4-BE49-F238E27FC236}">
                  <a16:creationId xmlns:a16="http://schemas.microsoft.com/office/drawing/2014/main" id="{7290607E-1132-44D9-BBA1-12C810C36F5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5967" y="4130257"/>
              <a:ext cx="447437" cy="352185"/>
            </a:xfrm>
            <a:prstGeom prst="rect">
              <a:avLst/>
            </a:prstGeom>
          </p:spPr>
        </p:pic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66368B6D-FB6C-4A90-8516-03DEDC6571C1}"/>
                </a:ext>
              </a:extLst>
            </p:cNvPr>
            <p:cNvSpPr txBox="1"/>
            <p:nvPr/>
          </p:nvSpPr>
          <p:spPr>
            <a:xfrm>
              <a:off x="2013608" y="4785320"/>
              <a:ext cx="148127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700" dirty="0"/>
                <a:t>Vin blanc : 3,25€</a:t>
              </a:r>
              <a:endParaRPr lang="fr-FR" sz="700" dirty="0"/>
            </a:p>
          </p:txBody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C971EA23-71D2-4C8D-9B90-43BEB6A3F62D}"/>
                </a:ext>
              </a:extLst>
            </p:cNvPr>
            <p:cNvSpPr txBox="1"/>
            <p:nvPr/>
          </p:nvSpPr>
          <p:spPr>
            <a:xfrm>
              <a:off x="1988509" y="5384981"/>
              <a:ext cx="148127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700" dirty="0"/>
                <a:t>Vin rouge : 1,15€</a:t>
              </a:r>
              <a:endParaRPr lang="fr-FR" sz="700" dirty="0"/>
            </a:p>
          </p:txBody>
        </p:sp>
        <p:pic>
          <p:nvPicPr>
            <p:cNvPr id="50" name="Image 49" descr="Une image contenant intérieur, boisson, alcool, dessert&#10;&#10;Description générée automatiquement">
              <a:extLst>
                <a:ext uri="{FF2B5EF4-FFF2-40B4-BE49-F238E27FC236}">
                  <a16:creationId xmlns:a16="http://schemas.microsoft.com/office/drawing/2014/main" id="{3C70A853-05BF-45D7-9FD7-BA1910878F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5699" y="3363748"/>
              <a:ext cx="360082" cy="283426"/>
            </a:xfrm>
            <a:prstGeom prst="rect">
              <a:avLst/>
            </a:prstGeom>
          </p:spPr>
        </p:pic>
      </p:grpSp>
      <p:pic>
        <p:nvPicPr>
          <p:cNvPr id="52" name="Image 51" descr="Une image contenant carré&#10;&#10;Description générée automatiquement">
            <a:extLst>
              <a:ext uri="{FF2B5EF4-FFF2-40B4-BE49-F238E27FC236}">
                <a16:creationId xmlns:a16="http://schemas.microsoft.com/office/drawing/2014/main" id="{EDFB12C8-97F2-4CB8-A768-FB323F8F8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809" y="320879"/>
            <a:ext cx="3052389" cy="6216242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0EFE7E78-84E9-4E2C-84B4-2DF2BB8DF456}"/>
              </a:ext>
            </a:extLst>
          </p:cNvPr>
          <p:cNvSpPr txBox="1"/>
          <p:nvPr/>
        </p:nvSpPr>
        <p:spPr>
          <a:xfrm>
            <a:off x="7117968" y="4242306"/>
            <a:ext cx="1413472" cy="33855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fr-CA" sz="800" dirty="0"/>
              <a:t>Chez Loïck, spécialiste de la carotte</a:t>
            </a:r>
            <a:endParaRPr lang="fr-FR" sz="800" dirty="0"/>
          </a:p>
        </p:txBody>
      </p:sp>
      <p:pic>
        <p:nvPicPr>
          <p:cNvPr id="54" name="Image 53">
            <a:extLst>
              <a:ext uri="{FF2B5EF4-FFF2-40B4-BE49-F238E27FC236}">
                <a16:creationId xmlns:a16="http://schemas.microsoft.com/office/drawing/2014/main" id="{A8977B66-BC1C-4E34-AA4D-386D8404D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679" y="1820555"/>
            <a:ext cx="2707268" cy="2384978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EB8D3E7E-45D9-48F3-9448-937FF4118461}"/>
              </a:ext>
            </a:extLst>
          </p:cNvPr>
          <p:cNvSpPr/>
          <p:nvPr/>
        </p:nvSpPr>
        <p:spPr>
          <a:xfrm>
            <a:off x="7116369" y="1205507"/>
            <a:ext cx="2715578" cy="60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6" name="Image 55">
            <a:extLst>
              <a:ext uri="{FF2B5EF4-FFF2-40B4-BE49-F238E27FC236}">
                <a16:creationId xmlns:a16="http://schemas.microsoft.com/office/drawing/2014/main" id="{06F27C89-81FA-4DC1-9307-8C9451ECD2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725" y="1290568"/>
            <a:ext cx="325607" cy="325607"/>
          </a:xfrm>
          <a:prstGeom prst="rect">
            <a:avLst/>
          </a:prstGeom>
        </p:spPr>
      </p:pic>
      <p:pic>
        <p:nvPicPr>
          <p:cNvPr id="57" name="Image 56">
            <a:extLst>
              <a:ext uri="{FF2B5EF4-FFF2-40B4-BE49-F238E27FC236}">
                <a16:creationId xmlns:a16="http://schemas.microsoft.com/office/drawing/2014/main" id="{307E2346-31DD-4001-B4C9-1A5F5ADF80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9136" y="1279259"/>
            <a:ext cx="325606" cy="325606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0D7098D7-65DA-4FCD-9514-793100DF2D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234" y="1279259"/>
            <a:ext cx="325606" cy="325606"/>
          </a:xfrm>
          <a:prstGeom prst="rect">
            <a:avLst/>
          </a:prstGeom>
        </p:spPr>
      </p:pic>
      <p:pic>
        <p:nvPicPr>
          <p:cNvPr id="59" name="Image 58">
            <a:extLst>
              <a:ext uri="{FF2B5EF4-FFF2-40B4-BE49-F238E27FC236}">
                <a16:creationId xmlns:a16="http://schemas.microsoft.com/office/drawing/2014/main" id="{3E4B1D4F-602D-4A2F-97FE-2E46BE462B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151" y="1264505"/>
            <a:ext cx="325606" cy="324497"/>
          </a:xfrm>
          <a:prstGeom prst="rect">
            <a:avLst/>
          </a:prstGeom>
        </p:spPr>
      </p:pic>
      <p:pic>
        <p:nvPicPr>
          <p:cNvPr id="60" name="Image 59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5651F9D-97C8-4876-8C4A-784BAF9BA6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8601479" y="2769250"/>
            <a:ext cx="710934" cy="533610"/>
          </a:xfrm>
          <a:prstGeom prst="rect">
            <a:avLst/>
          </a:prstGeom>
        </p:spPr>
      </p:pic>
      <p:pic>
        <p:nvPicPr>
          <p:cNvPr id="61" name="Image 6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0D6EF828-AAE4-4C18-94F8-5BDF107AAD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8462383" y="2031214"/>
            <a:ext cx="710934" cy="533610"/>
          </a:xfrm>
          <a:prstGeom prst="rect">
            <a:avLst/>
          </a:prstGeom>
        </p:spPr>
      </p:pic>
      <p:pic>
        <p:nvPicPr>
          <p:cNvPr id="62" name="Image 6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FF67BA2D-AF29-4567-933D-B65902C1BB7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7379397" y="3530431"/>
            <a:ext cx="710934" cy="533610"/>
          </a:xfrm>
          <a:prstGeom prst="rect">
            <a:avLst/>
          </a:prstGeom>
        </p:spPr>
      </p:pic>
      <p:pic>
        <p:nvPicPr>
          <p:cNvPr id="63" name="Image 62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A9C16FEC-8FB5-4B30-BB7E-EBE8BD86A73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3386" y="3429000"/>
            <a:ext cx="249853" cy="326164"/>
          </a:xfrm>
          <a:prstGeom prst="rect">
            <a:avLst/>
          </a:prstGeom>
        </p:spPr>
      </p:pic>
      <p:pic>
        <p:nvPicPr>
          <p:cNvPr id="64" name="Image 63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D7BA6856-BC46-4CFB-BA92-BBF8D8E4D39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901" y="2166140"/>
            <a:ext cx="249853" cy="326164"/>
          </a:xfrm>
          <a:prstGeom prst="rect">
            <a:avLst/>
          </a:prstGeom>
        </p:spPr>
      </p:pic>
      <p:pic>
        <p:nvPicPr>
          <p:cNvPr id="65" name="Image 64">
            <a:extLst>
              <a:ext uri="{FF2B5EF4-FFF2-40B4-BE49-F238E27FC236}">
                <a16:creationId xmlns:a16="http://schemas.microsoft.com/office/drawing/2014/main" id="{F86C9526-7D46-4B4F-8039-E68561094320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423" y="1825136"/>
            <a:ext cx="1143160" cy="238158"/>
          </a:xfrm>
          <a:prstGeom prst="rect">
            <a:avLst/>
          </a:prstGeom>
        </p:spPr>
      </p:pic>
      <p:pic>
        <p:nvPicPr>
          <p:cNvPr id="66" name="Image 65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DFBCF81E-7075-4B24-8066-F7D392F9D3B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899" y="4370554"/>
            <a:ext cx="418414" cy="237761"/>
          </a:xfrm>
          <a:prstGeom prst="rect">
            <a:avLst/>
          </a:prstGeom>
        </p:spPr>
      </p:pic>
      <p:sp>
        <p:nvSpPr>
          <p:cNvPr id="67" name="ZoneTexte 66">
            <a:extLst>
              <a:ext uri="{FF2B5EF4-FFF2-40B4-BE49-F238E27FC236}">
                <a16:creationId xmlns:a16="http://schemas.microsoft.com/office/drawing/2014/main" id="{72A7FDEE-C1E9-4DD4-B494-AE65BAB02D9E}"/>
              </a:ext>
            </a:extLst>
          </p:cNvPr>
          <p:cNvSpPr txBox="1"/>
          <p:nvPr/>
        </p:nvSpPr>
        <p:spPr>
          <a:xfrm>
            <a:off x="7281234" y="4640031"/>
            <a:ext cx="974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158, avenue Nobel, 76160, Darnétal</a:t>
            </a:r>
            <a:endParaRPr lang="fr-FR" sz="700" dirty="0"/>
          </a:p>
        </p:txBody>
      </p:sp>
      <p:pic>
        <p:nvPicPr>
          <p:cNvPr id="70" name="Image 69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79B25CD-169B-452D-AE84-A64E7D9597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7548067" y="5342467"/>
            <a:ext cx="580779" cy="384482"/>
          </a:xfrm>
          <a:prstGeom prst="rect">
            <a:avLst/>
          </a:prstGeom>
        </p:spPr>
      </p:pic>
      <p:pic>
        <p:nvPicPr>
          <p:cNvPr id="71" name="Image 70">
            <a:extLst>
              <a:ext uri="{FF2B5EF4-FFF2-40B4-BE49-F238E27FC236}">
                <a16:creationId xmlns:a16="http://schemas.microsoft.com/office/drawing/2014/main" id="{3AE2D643-6E37-46C2-81A6-90039642B90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3445" y="5471571"/>
            <a:ext cx="279283" cy="246329"/>
          </a:xfrm>
          <a:prstGeom prst="rect">
            <a:avLst/>
          </a:prstGeom>
        </p:spPr>
      </p:pic>
      <p:pic>
        <p:nvPicPr>
          <p:cNvPr id="72" name="Image 71" descr="Une image contenant légume, plante, fermer&#10;&#10;Description générée automatiquement">
            <a:extLst>
              <a:ext uri="{FF2B5EF4-FFF2-40B4-BE49-F238E27FC236}">
                <a16:creationId xmlns:a16="http://schemas.microsoft.com/office/drawing/2014/main" id="{8AD6E93F-B477-4B84-A5A5-887EF9FA47E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339" y="5497466"/>
            <a:ext cx="350164" cy="204302"/>
          </a:xfrm>
          <a:prstGeom prst="rect">
            <a:avLst/>
          </a:prstGeom>
        </p:spPr>
      </p:pic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80CAC631-A8ED-443F-A372-F1776F8C3CD5}"/>
              </a:ext>
            </a:extLst>
          </p:cNvPr>
          <p:cNvCxnSpPr/>
          <p:nvPr/>
        </p:nvCxnSpPr>
        <p:spPr>
          <a:xfrm>
            <a:off x="8512778" y="4219254"/>
            <a:ext cx="0" cy="16199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E4F60AD3-DA5A-4B4F-B2FD-97DA34F3A7EF}"/>
              </a:ext>
            </a:extLst>
          </p:cNvPr>
          <p:cNvCxnSpPr>
            <a:cxnSpLocks/>
          </p:cNvCxnSpPr>
          <p:nvPr/>
        </p:nvCxnSpPr>
        <p:spPr>
          <a:xfrm flipH="1">
            <a:off x="7124679" y="4219254"/>
            <a:ext cx="2707268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ZoneTexte 74">
            <a:extLst>
              <a:ext uri="{FF2B5EF4-FFF2-40B4-BE49-F238E27FC236}">
                <a16:creationId xmlns:a16="http://schemas.microsoft.com/office/drawing/2014/main" id="{AE86C312-5C6E-4479-A17F-8B9056720A6C}"/>
              </a:ext>
            </a:extLst>
          </p:cNvPr>
          <p:cNvSpPr txBox="1"/>
          <p:nvPr/>
        </p:nvSpPr>
        <p:spPr>
          <a:xfrm>
            <a:off x="8557083" y="4257591"/>
            <a:ext cx="127486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800" dirty="0" err="1"/>
              <a:t>Eul’Pierrot</a:t>
            </a:r>
            <a:r>
              <a:rPr lang="fr-CA" sz="800" dirty="0"/>
              <a:t>, Vin et spiritueux</a:t>
            </a:r>
            <a:endParaRPr lang="fr-FR" sz="800" dirty="0"/>
          </a:p>
        </p:txBody>
      </p:sp>
      <p:pic>
        <p:nvPicPr>
          <p:cNvPr id="76" name="Image 75" descr="Une image contenant table, intérieur, verre, ensemble&#10;&#10;Description générée automatiquement">
            <a:extLst>
              <a:ext uri="{FF2B5EF4-FFF2-40B4-BE49-F238E27FC236}">
                <a16:creationId xmlns:a16="http://schemas.microsoft.com/office/drawing/2014/main" id="{9DBE7B50-92D2-44F7-B77B-07C2CDBA776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3069" y="5265908"/>
            <a:ext cx="357524" cy="537599"/>
          </a:xfrm>
          <a:prstGeom prst="rect">
            <a:avLst/>
          </a:prstGeom>
        </p:spPr>
      </p:pic>
      <p:pic>
        <p:nvPicPr>
          <p:cNvPr id="77" name="Image 76" descr="Une image contenant vin, table, intérieur, assis&#10;&#10;Description générée automatiquement">
            <a:extLst>
              <a:ext uri="{FF2B5EF4-FFF2-40B4-BE49-F238E27FC236}">
                <a16:creationId xmlns:a16="http://schemas.microsoft.com/office/drawing/2014/main" id="{B9A9D427-71CE-442B-BD22-4012FAB5DC5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46231" y="5335233"/>
            <a:ext cx="197387" cy="400251"/>
          </a:xfrm>
          <a:prstGeom prst="rect">
            <a:avLst/>
          </a:prstGeom>
        </p:spPr>
      </p:pic>
      <p:pic>
        <p:nvPicPr>
          <p:cNvPr id="78" name="Image 77" descr="Une image contenant intérieur, boisson, alcool, dessert&#10;&#10;Description générée automatiquement">
            <a:extLst>
              <a:ext uri="{FF2B5EF4-FFF2-40B4-BE49-F238E27FC236}">
                <a16:creationId xmlns:a16="http://schemas.microsoft.com/office/drawing/2014/main" id="{788B374F-19CE-467E-AE45-7A64F817A43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167" y="4251555"/>
            <a:ext cx="447437" cy="352185"/>
          </a:xfrm>
          <a:prstGeom prst="rect">
            <a:avLst/>
          </a:prstGeom>
        </p:spPr>
      </p:pic>
      <p:pic>
        <p:nvPicPr>
          <p:cNvPr id="81" name="Image 80" descr="Une image contenant intérieur, boisson, alcool, dessert&#10;&#10;Description générée automatiquement">
            <a:extLst>
              <a:ext uri="{FF2B5EF4-FFF2-40B4-BE49-F238E27FC236}">
                <a16:creationId xmlns:a16="http://schemas.microsoft.com/office/drawing/2014/main" id="{E7BEA27C-6902-4860-B055-7E5FD476435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899" y="3485046"/>
            <a:ext cx="360082" cy="283426"/>
          </a:xfrm>
          <a:prstGeom prst="rect">
            <a:avLst/>
          </a:prstGeom>
        </p:spPr>
      </p:pic>
      <p:sp>
        <p:nvSpPr>
          <p:cNvPr id="82" name="ZoneTexte 81">
            <a:extLst>
              <a:ext uri="{FF2B5EF4-FFF2-40B4-BE49-F238E27FC236}">
                <a16:creationId xmlns:a16="http://schemas.microsoft.com/office/drawing/2014/main" id="{B88B48F2-1964-4AF2-B36E-90F1EEC8B3C1}"/>
              </a:ext>
            </a:extLst>
          </p:cNvPr>
          <p:cNvSpPr txBox="1"/>
          <p:nvPr/>
        </p:nvSpPr>
        <p:spPr>
          <a:xfrm>
            <a:off x="8703742" y="4635792"/>
            <a:ext cx="974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35, rue de l’église, 76160, Darnétal</a:t>
            </a:r>
            <a:endParaRPr lang="fr-FR" sz="700" dirty="0"/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55A5BBA2-A390-4436-BF32-FC55CB10711A}"/>
              </a:ext>
            </a:extLst>
          </p:cNvPr>
          <p:cNvSpPr txBox="1"/>
          <p:nvPr/>
        </p:nvSpPr>
        <p:spPr>
          <a:xfrm>
            <a:off x="7337490" y="4934558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060011223344</a:t>
            </a:r>
            <a:endParaRPr lang="fr-FR" sz="700" dirty="0"/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00D0092B-91FE-4472-87AC-297968B0B013}"/>
              </a:ext>
            </a:extLst>
          </p:cNvPr>
          <p:cNvSpPr txBox="1"/>
          <p:nvPr/>
        </p:nvSpPr>
        <p:spPr>
          <a:xfrm>
            <a:off x="7339441" y="5122139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lolo@coquinou.com</a:t>
            </a:r>
            <a:endParaRPr lang="fr-FR" sz="700" dirty="0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D079B2CD-E778-4698-A7EC-5FE2CC02DCF3}"/>
              </a:ext>
            </a:extLst>
          </p:cNvPr>
          <p:cNvCxnSpPr/>
          <p:nvPr/>
        </p:nvCxnSpPr>
        <p:spPr>
          <a:xfrm>
            <a:off x="335560" y="199581"/>
            <a:ext cx="3573710" cy="633754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1A1F58EB-209C-440D-A238-5F7E26E879F2}"/>
              </a:ext>
            </a:extLst>
          </p:cNvPr>
          <p:cNvCxnSpPr>
            <a:cxnSpLocks/>
          </p:cNvCxnSpPr>
          <p:nvPr/>
        </p:nvCxnSpPr>
        <p:spPr>
          <a:xfrm flipV="1">
            <a:off x="503339" y="351981"/>
            <a:ext cx="3535981" cy="618514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ZoneTexte 79">
            <a:extLst>
              <a:ext uri="{FF2B5EF4-FFF2-40B4-BE49-F238E27FC236}">
                <a16:creationId xmlns:a16="http://schemas.microsoft.com/office/drawing/2014/main" id="{CC430BFC-6FBA-4357-B968-611E191AF5BE}"/>
              </a:ext>
            </a:extLst>
          </p:cNvPr>
          <p:cNvSpPr txBox="1"/>
          <p:nvPr/>
        </p:nvSpPr>
        <p:spPr>
          <a:xfrm>
            <a:off x="8685072" y="4943569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0652469378</a:t>
            </a:r>
            <a:endParaRPr lang="fr-FR" sz="700" dirty="0"/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40F972C7-4018-4129-B0B3-6465D156EE03}"/>
              </a:ext>
            </a:extLst>
          </p:cNvPr>
          <p:cNvSpPr txBox="1"/>
          <p:nvPr/>
        </p:nvSpPr>
        <p:spPr>
          <a:xfrm>
            <a:off x="8746095" y="5106475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ivrognes@pierre.com</a:t>
            </a:r>
            <a:endParaRPr lang="fr-FR" sz="700" dirty="0"/>
          </a:p>
        </p:txBody>
      </p:sp>
    </p:spTree>
    <p:extLst>
      <p:ext uri="{BB962C8B-B14F-4D97-AF65-F5344CB8AC3E}">
        <p14:creationId xmlns:p14="http://schemas.microsoft.com/office/powerpoint/2010/main" val="259712241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194</Words>
  <Application>Microsoft Office PowerPoint</Application>
  <PresentationFormat>Grand écran</PresentationFormat>
  <Paragraphs>42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Brush Script MT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FICHOU</dc:creator>
  <cp:lastModifiedBy>Kevin FICHOU</cp:lastModifiedBy>
  <cp:revision>19</cp:revision>
  <dcterms:created xsi:type="dcterms:W3CDTF">2021-03-19T13:24:07Z</dcterms:created>
  <dcterms:modified xsi:type="dcterms:W3CDTF">2021-03-23T21:46:18Z</dcterms:modified>
</cp:coreProperties>
</file>

<file path=docProps/thumbnail.jpeg>
</file>